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30"/>
  </p:notesMasterIdLst>
  <p:sldIdLst>
    <p:sldId id="256" r:id="rId2"/>
    <p:sldId id="289" r:id="rId3"/>
    <p:sldId id="283" r:id="rId4"/>
    <p:sldId id="276" r:id="rId5"/>
    <p:sldId id="277" r:id="rId6"/>
    <p:sldId id="297" r:id="rId7"/>
    <p:sldId id="298" r:id="rId8"/>
    <p:sldId id="288" r:id="rId9"/>
    <p:sldId id="291" r:id="rId10"/>
    <p:sldId id="279" r:id="rId11"/>
    <p:sldId id="280" r:id="rId12"/>
    <p:sldId id="281" r:id="rId13"/>
    <p:sldId id="282" r:id="rId14"/>
    <p:sldId id="292" r:id="rId15"/>
    <p:sldId id="293" r:id="rId16"/>
    <p:sldId id="294" r:id="rId17"/>
    <p:sldId id="295" r:id="rId18"/>
    <p:sldId id="296" r:id="rId19"/>
    <p:sldId id="285" r:id="rId20"/>
    <p:sldId id="284" r:id="rId21"/>
    <p:sldId id="286" r:id="rId22"/>
    <p:sldId id="301" r:id="rId23"/>
    <p:sldId id="300" r:id="rId24"/>
    <p:sldId id="299" r:id="rId25"/>
    <p:sldId id="302" r:id="rId26"/>
    <p:sldId id="303" r:id="rId27"/>
    <p:sldId id="304" r:id="rId28"/>
    <p:sldId id="305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44" autoAdjust="0"/>
    <p:restoredTop sz="94434" autoAdjust="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9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027EE7-B5D8-49C4-8E0A-38E014316983}" type="datetimeFigureOut">
              <a:rPr lang="en-US" smtClean="0"/>
              <a:t>5/7/2015</a:t>
            </a:fld>
            <a:endParaRPr lang="en-US"/>
          </a:p>
        </p:txBody>
      </p:sp>
      <p:sp>
        <p:nvSpPr>
          <p:cNvPr id="4" name="Skaidrės vaizdo vietos rezervavimo ženkla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Pastabų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883F8-C81F-4108-A432-DA46C47BA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976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883F8-C81F-4108-A432-DA46C47BAB4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004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883F8-C81F-4108-A432-DA46C47BAB4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672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883F8-C81F-4108-A432-DA46C47BAB4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5580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883F8-C81F-4108-A432-DA46C47BAB4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9797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883F8-C81F-4108-A432-DA46C47BAB4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0018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883F8-C81F-4108-A432-DA46C47BAB4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6950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883F8-C81F-4108-A432-DA46C47BAB4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039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883F8-C81F-4108-A432-DA46C47BAB4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166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883F8-C81F-4108-A432-DA46C47BAB4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73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883F8-C81F-4108-A432-DA46C47BAB4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018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883F8-C81F-4108-A432-DA46C47BAB4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008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883F8-C81F-4108-A432-DA46C47BAB4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72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883F8-C81F-4108-A432-DA46C47BAB4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559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883F8-C81F-4108-A432-DA46C47BAB4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331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883F8-C81F-4108-A432-DA46C47BAB4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028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 smtClean="0"/>
              <a:t>Spustelėję redag. ruoš. paantrš.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2BAE4-E802-4FB3-8458-B1F484FA2555}" type="datetime1">
              <a:rPr lang="en-US" smtClean="0"/>
              <a:t>5/7/2015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Egidijus Vareikis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vadinima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F088C-BBD6-4E6F-8B2F-9A8C5880CE69}" type="datetime1">
              <a:rPr lang="en-US" smtClean="0"/>
              <a:t>5/7/2015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Egidijus Vareikis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a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FB34D-5BE3-42F4-AA82-66BE77748402}" type="datetime1">
              <a:rPr lang="en-US" smtClean="0"/>
              <a:t>5/7/2015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Egidijus Vareikis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elės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3C312-4FC9-435A-AA0B-A4567C644DAA}" type="datetime1">
              <a:rPr lang="en-US" smtClean="0"/>
              <a:t>5/7/2015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Egidijus Vareikis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o pavadinimas kortelė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21994-D9CF-44AF-BD85-32128CFCFAC6}" type="datetime1">
              <a:rPr lang="en-US" smtClean="0"/>
              <a:t>5/7/2015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Egidijus Vareikis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rba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CD44A-56AF-4DB9-8425-DF68618D7951}" type="datetime1">
              <a:rPr lang="en-US" smtClean="0"/>
              <a:t>5/7/2015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Egidijus Vareikis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281DA-2B61-4AD8-AC28-EE7C3D657E50}" type="datetime1">
              <a:rPr lang="en-US" smtClean="0"/>
              <a:t>5/7/2015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Egidijus Vareikis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73DA7-4993-478B-85DD-FCACAA1B27DB}" type="datetime1">
              <a:rPr lang="en-US" smtClean="0"/>
              <a:t>5/7/2015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Egidijus Vareikis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16797-397B-4E78-A0B1-5332ACA95FD8}" type="datetime1">
              <a:rPr lang="en-US" smtClean="0"/>
              <a:t>5/7/2015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Egidijus Vareikis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4A911-911A-42B0-8951-81297E9DB4FF}" type="datetime1">
              <a:rPr lang="en-US" smtClean="0"/>
              <a:t>5/7/2015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Egidijus Vareikis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B2157-4295-49EA-BD6C-8032951F152E}" type="datetime1">
              <a:rPr lang="en-US" smtClean="0"/>
              <a:t>5/7/2015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Egidijus Vareikis</a:t>
            </a:r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2A294-0EAF-4DFC-A9CF-E76029745A63}" type="datetime1">
              <a:rPr lang="en-US" smtClean="0"/>
              <a:t>5/7/2015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Egidijus Vareikis</a:t>
            </a:r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CAD0E-8063-4C7A-BEBA-E5B61ADE50AD}" type="datetime1">
              <a:rPr lang="en-US" smtClean="0"/>
              <a:t>5/7/2015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Egidijus Vareikis</a:t>
            </a:r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7B099-48CA-463B-AF0C-B274664B27D1}" type="datetime1">
              <a:rPr lang="en-US" smtClean="0"/>
              <a:t>5/7/2015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Egidijus Vareikis</a:t>
            </a:r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B8192-2573-4CF4-8708-49BC726B097F}" type="datetime1">
              <a:rPr lang="en-US" smtClean="0"/>
              <a:t>5/7/2015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Egidijus Vareikis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58661-36C5-48A5-95B8-69DE0040A657}" type="datetime1">
              <a:rPr lang="en-US" smtClean="0"/>
              <a:t>5/7/2015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Egidijus Vareikis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49CC8-45B9-4E29-B6C6-EE6490226E76}" type="datetime1">
              <a:rPr lang="en-US" smtClean="0"/>
              <a:t>5/7/2015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Dr. Egidijus Vareikis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3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hyperlink" Target="http://en.wikipedia.org/wiki/upload.wikimedia.org/wikipedia/commons/c/c4/Cygnus_Atratus_Singapore.jp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lt-LT" sz="4800" b="1" dirty="0" smtClean="0"/>
              <a:t>Lietuvos ateities planavimo strategijos: kaip sukurti sumanią bendruomenę </a:t>
            </a:r>
            <a:endParaRPr lang="lt-LT" sz="4800" b="1" dirty="0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lt-LT" dirty="0" smtClean="0"/>
              <a:t>Efektyvumas viešajame sektoriuje</a:t>
            </a:r>
            <a:r>
              <a:rPr lang="en-US" dirty="0" smtClean="0"/>
              <a:t>, MRU</a:t>
            </a:r>
            <a:r>
              <a:rPr lang="en-US" dirty="0"/>
              <a:t>, </a:t>
            </a:r>
            <a:r>
              <a:rPr lang="en-US" dirty="0" smtClean="0"/>
              <a:t>2015 m g</a:t>
            </a:r>
            <a:r>
              <a:rPr lang="lt-LT" dirty="0" err="1" smtClean="0"/>
              <a:t>egužės</a:t>
            </a:r>
            <a:r>
              <a:rPr lang="en-US" dirty="0" smtClean="0"/>
              <a:t> 7 d,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93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 err="1" smtClean="0"/>
              <a:t>Lietuvos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ateities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planavimo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strategijos</a:t>
            </a:r>
            <a:r>
              <a:rPr lang="en-US" sz="4000" b="1" dirty="0" smtClean="0"/>
              <a:t>: </a:t>
            </a:r>
            <a:r>
              <a:rPr lang="en-US" sz="4000" b="1" dirty="0" err="1" smtClean="0"/>
              <a:t>kaip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sukurti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sumanią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bendruomenę</a:t>
            </a:r>
            <a:r>
              <a:rPr lang="en-US" sz="4000" b="1" dirty="0" smtClean="0"/>
              <a:t> </a:t>
            </a:r>
            <a:r>
              <a:rPr lang="en-US" sz="5400" b="1" dirty="0" smtClean="0"/>
              <a:t/>
            </a:r>
            <a:br>
              <a:rPr lang="en-US" sz="5400" b="1" dirty="0" smtClean="0"/>
            </a:br>
            <a:r>
              <a:rPr lang="en-US" sz="2400" b="1" dirty="0" smtClean="0"/>
              <a:t> </a:t>
            </a:r>
            <a:endParaRPr lang="en-US" sz="2400" b="1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sz="2800" b="1" dirty="0"/>
              <a:t>Sumani visuomenė – laiminga visuomenė, kurioje siekiama didesnio asmeninio ir ekonominio saugumo ir veiklumo, tolygesnio pajamų pasiskirstymo, švarios aplinkos, užtikrinama socialinė ir politinė </a:t>
            </a:r>
            <a:r>
              <a:rPr lang="lt-LT" sz="2800" b="1" dirty="0" err="1"/>
              <a:t>įtrauktis</a:t>
            </a:r>
            <a:r>
              <a:rPr lang="lt-LT" sz="2800" b="1" dirty="0"/>
              <a:t>, sudaromos plačios galimybės mokytis ir tobulinti savo gebėjimus, siekti geros žmonių sveikatos</a:t>
            </a:r>
            <a:r>
              <a:rPr lang="lt-LT" b="1" dirty="0"/>
              <a:t>. </a:t>
            </a:r>
            <a:endParaRPr lang="en-US" b="1" dirty="0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87E4-0ADF-4C1F-B567-BF322FBADABE}" type="datetime1">
              <a:rPr lang="en-US" smtClean="0"/>
              <a:t>5/7/2015</a:t>
            </a:fld>
            <a:endParaRPr lang="en-US" dirty="0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Egidijus Vareikis</a:t>
            </a:r>
            <a:endParaRPr lang="en-US" dirty="0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45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 err="1" smtClean="0"/>
              <a:t>Lietuvos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ateities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planavimo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strategijos</a:t>
            </a:r>
            <a:r>
              <a:rPr lang="en-US" sz="4000" b="1" dirty="0" smtClean="0"/>
              <a:t>: </a:t>
            </a:r>
            <a:r>
              <a:rPr lang="en-US" sz="4000" b="1" dirty="0" err="1" smtClean="0"/>
              <a:t>kaip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sukurti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sumanią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bendruomenę</a:t>
            </a:r>
            <a:r>
              <a:rPr lang="en-US" sz="4000" b="1" dirty="0" smtClean="0"/>
              <a:t> </a:t>
            </a:r>
            <a:r>
              <a:rPr lang="en-US" sz="5400" b="1" dirty="0" smtClean="0"/>
              <a:t/>
            </a:r>
            <a:br>
              <a:rPr lang="en-US" sz="5400" b="1" dirty="0" smtClean="0"/>
            </a:br>
            <a:r>
              <a:rPr lang="en-US" sz="2400" b="1" dirty="0" smtClean="0"/>
              <a:t> </a:t>
            </a:r>
            <a:endParaRPr lang="en-US" sz="2400" b="1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lt-LT" sz="2800" b="1" dirty="0" smtClean="0"/>
          </a:p>
          <a:p>
            <a:endParaRPr lang="lt-LT" sz="2800" b="1" dirty="0"/>
          </a:p>
          <a:p>
            <a:r>
              <a:rPr lang="lt-LT" sz="2800" b="1" dirty="0" smtClean="0"/>
              <a:t>Veikli </a:t>
            </a:r>
            <a:r>
              <a:rPr lang="lt-LT" sz="2800" b="1" dirty="0"/>
              <a:t>visuomenė: savarankiška, sveika, savimi pasitikinti, kūrybinga ir iniciatyvi </a:t>
            </a:r>
            <a:endParaRPr lang="en-US" sz="2800" dirty="0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87E4-0ADF-4C1F-B567-BF322FBADABE}" type="datetime1">
              <a:rPr lang="en-US" smtClean="0"/>
              <a:t>5/7/2015</a:t>
            </a:fld>
            <a:endParaRPr lang="en-US" dirty="0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Egidijus Vareikis</a:t>
            </a:r>
            <a:endParaRPr lang="en-US" dirty="0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10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 err="1" smtClean="0"/>
              <a:t>Lietuvos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ateities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planavimo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strategijos</a:t>
            </a:r>
            <a:r>
              <a:rPr lang="en-US" sz="4000" b="1" dirty="0" smtClean="0"/>
              <a:t>: </a:t>
            </a:r>
            <a:r>
              <a:rPr lang="en-US" sz="4000" b="1" dirty="0" err="1" smtClean="0"/>
              <a:t>kaip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sukurti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sumanią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bendruomenę</a:t>
            </a:r>
            <a:r>
              <a:rPr lang="en-US" sz="4000" b="1" dirty="0" smtClean="0"/>
              <a:t> </a:t>
            </a:r>
            <a:r>
              <a:rPr lang="en-US" sz="5400" b="1" dirty="0" smtClean="0"/>
              <a:t/>
            </a:r>
            <a:br>
              <a:rPr lang="en-US" sz="5400" b="1" dirty="0" smtClean="0"/>
            </a:br>
            <a:r>
              <a:rPr lang="en-US" sz="2400" b="1" dirty="0" smtClean="0"/>
              <a:t> </a:t>
            </a:r>
            <a:endParaRPr lang="en-US" sz="2400" b="1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lt-LT" sz="2800" b="1" dirty="0" smtClean="0"/>
          </a:p>
          <a:p>
            <a:endParaRPr lang="lt-LT" sz="2800" b="1" dirty="0"/>
          </a:p>
          <a:p>
            <a:r>
              <a:rPr lang="lt-LT" sz="2800" b="1" dirty="0" smtClean="0"/>
              <a:t>Solidari </a:t>
            </a:r>
            <a:r>
              <a:rPr lang="lt-LT" sz="2800" b="1" dirty="0"/>
              <a:t>visuomenė: susitelkusi, save gerbianti, jaučianti atsakomybę už bendrą likimą, jos narių tarpusavio bendrystė paremta „Globalios Lietuvos“ idėja </a:t>
            </a:r>
            <a:endParaRPr lang="en-US" sz="2800" dirty="0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87E4-0ADF-4C1F-B567-BF322FBADABE}" type="datetime1">
              <a:rPr lang="en-US" smtClean="0"/>
              <a:t>5/7/2015</a:t>
            </a:fld>
            <a:endParaRPr lang="en-US" dirty="0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Egidijus Vareikis</a:t>
            </a:r>
            <a:endParaRPr lang="en-US" dirty="0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7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 err="1" smtClean="0"/>
              <a:t>Lietuvos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ateities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planavimo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strategijos</a:t>
            </a:r>
            <a:r>
              <a:rPr lang="en-US" sz="4000" b="1" dirty="0" smtClean="0"/>
              <a:t>: </a:t>
            </a:r>
            <a:r>
              <a:rPr lang="en-US" sz="4000" b="1" dirty="0" err="1" smtClean="0"/>
              <a:t>kaip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sukurti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sumanią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bendruomenę</a:t>
            </a:r>
            <a:r>
              <a:rPr lang="en-US" sz="4000" b="1" dirty="0" smtClean="0"/>
              <a:t> </a:t>
            </a:r>
            <a:r>
              <a:rPr lang="en-US" sz="5400" b="1" dirty="0" smtClean="0"/>
              <a:t/>
            </a:r>
            <a:br>
              <a:rPr lang="en-US" sz="5400" b="1" dirty="0" smtClean="0"/>
            </a:br>
            <a:r>
              <a:rPr lang="en-US" sz="2400" b="1" dirty="0" smtClean="0"/>
              <a:t> </a:t>
            </a:r>
            <a:endParaRPr lang="en-US" sz="2400" b="1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lt-LT" sz="2800" b="1" dirty="0" smtClean="0"/>
          </a:p>
          <a:p>
            <a:r>
              <a:rPr lang="lt-LT" sz="2800" b="1" dirty="0" smtClean="0"/>
              <a:t>Besimokanti </a:t>
            </a:r>
            <a:r>
              <a:rPr lang="lt-LT" sz="2800" b="1" dirty="0"/>
              <a:t>visuomenė: moderni ir dinamiška, pasirengusi ateities iššūkiams ir gebanti veikti nuolat kintančiame pasaulyje </a:t>
            </a:r>
            <a:endParaRPr lang="en-US" sz="2800" dirty="0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87E4-0ADF-4C1F-B567-BF322FBADABE}" type="datetime1">
              <a:rPr lang="en-US" smtClean="0"/>
              <a:t>5/7/2015</a:t>
            </a:fld>
            <a:endParaRPr lang="en-US" dirty="0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Egidijus Vareikis</a:t>
            </a:r>
            <a:endParaRPr lang="en-US" dirty="0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22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atos vietos rezervavimo ženklas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8DA62DE-99B9-4B1F-A395-7A192D43F55E}" type="datetime1">
              <a:rPr lang="en-US" altLang="en-US" sz="1400">
                <a:solidFill>
                  <a:schemeClr val="tx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5/7/2015</a:t>
            </a:fld>
            <a:endParaRPr lang="en-GB" altLang="en-US" sz="1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0243" name="Poraštės vietos rezervavimo ženklas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chemeClr val="tx2"/>
                </a:solidFill>
                <a:latin typeface="Arial" panose="020B0604020202020204" pitchFamily="34" charset="0"/>
              </a:rPr>
              <a:t>Dr. Egidijus VAREIKIS, Lithuania</a:t>
            </a:r>
          </a:p>
        </p:txBody>
      </p:sp>
      <p:sp>
        <p:nvSpPr>
          <p:cNvPr id="10244" name="Skaidrės numerio vietos rezervavimo ženklas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7B98C2F-B622-4460-92AC-863B55641ADC}" type="slidenum">
              <a:rPr lang="en-GB" altLang="en-US" sz="1400">
                <a:solidFill>
                  <a:schemeClr val="tx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GB" altLang="en-US" sz="1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304800"/>
            <a:ext cx="7772400" cy="12954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/>
              <a:t>Lietuvos</a:t>
            </a:r>
            <a:r>
              <a:rPr lang="en-US" b="1" dirty="0"/>
              <a:t> </a:t>
            </a:r>
            <a:r>
              <a:rPr lang="en-US" b="1" dirty="0" err="1"/>
              <a:t>ateities</a:t>
            </a:r>
            <a:r>
              <a:rPr lang="en-US" b="1" dirty="0"/>
              <a:t> </a:t>
            </a:r>
            <a:r>
              <a:rPr lang="en-US" b="1" dirty="0" err="1"/>
              <a:t>planavimo</a:t>
            </a:r>
            <a:r>
              <a:rPr lang="en-US" b="1" dirty="0"/>
              <a:t> </a:t>
            </a:r>
            <a:r>
              <a:rPr lang="en-US" b="1" dirty="0" err="1"/>
              <a:t>strategijos</a:t>
            </a:r>
            <a:r>
              <a:rPr lang="en-US" b="1" dirty="0"/>
              <a:t>: </a:t>
            </a:r>
            <a:r>
              <a:rPr lang="en-US" b="1" dirty="0" err="1"/>
              <a:t>kaip</a:t>
            </a:r>
            <a:r>
              <a:rPr lang="en-US" b="1" dirty="0"/>
              <a:t> </a:t>
            </a:r>
            <a:r>
              <a:rPr lang="en-US" b="1" dirty="0" err="1"/>
              <a:t>sukurti</a:t>
            </a:r>
            <a:r>
              <a:rPr lang="en-US" b="1" dirty="0"/>
              <a:t> </a:t>
            </a:r>
            <a:r>
              <a:rPr lang="en-US" b="1" dirty="0" err="1"/>
              <a:t>sumanią</a:t>
            </a:r>
            <a:r>
              <a:rPr lang="en-US" b="1" dirty="0"/>
              <a:t> </a:t>
            </a:r>
            <a:r>
              <a:rPr lang="en-US" b="1" dirty="0" err="1"/>
              <a:t>bendruomenę</a:t>
            </a:r>
            <a:endParaRPr lang="lt-LT" altLang="en-US" b="1" dirty="0" smtClean="0"/>
          </a:p>
        </p:txBody>
      </p:sp>
      <p:graphicFrame>
        <p:nvGraphicFramePr>
          <p:cNvPr id="10246" name="Object 3"/>
          <p:cNvGraphicFramePr>
            <a:graphicFrameLocks noChangeAspect="1"/>
          </p:cNvGraphicFramePr>
          <p:nvPr/>
        </p:nvGraphicFramePr>
        <p:xfrm>
          <a:off x="2743200" y="1676401"/>
          <a:ext cx="6248400" cy="440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Photo Editor Photo" r:id="rId5" imgW="6447619" imgH="4544059" progId="MSPhotoEd.3">
                  <p:embed/>
                </p:oleObj>
              </mc:Choice>
              <mc:Fallback>
                <p:oleObj name="Photo Editor Photo" r:id="rId5" imgW="6447619" imgH="454405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676401"/>
                        <a:ext cx="6248400" cy="440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3321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atos vietos rezervavimo ženklas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FA11DA9-4494-49CE-A3ED-0806CE360CB1}" type="datetime1">
              <a:rPr lang="en-US" altLang="en-US" sz="1400">
                <a:solidFill>
                  <a:schemeClr val="tx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5/7/2015</a:t>
            </a:fld>
            <a:endParaRPr lang="en-GB" altLang="en-US" sz="1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1267" name="Poraštės vietos rezervavimo ženklas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chemeClr val="tx2"/>
                </a:solidFill>
                <a:latin typeface="Arial" panose="020B0604020202020204" pitchFamily="34" charset="0"/>
              </a:rPr>
              <a:t>Dr. Egidijus VAREIKIS, Lithuania</a:t>
            </a:r>
          </a:p>
        </p:txBody>
      </p:sp>
      <p:sp>
        <p:nvSpPr>
          <p:cNvPr id="11268" name="Skaidrės numerio vietos rezervavimo ženklas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E7CC957-9387-4D6D-97AE-053AED5C5248}" type="slidenum">
              <a:rPr lang="en-GB" altLang="en-US" sz="1400">
                <a:solidFill>
                  <a:schemeClr val="tx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GB" altLang="en-US" sz="1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304800"/>
            <a:ext cx="7772400" cy="12954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/>
              <a:t>Lietuvos</a:t>
            </a:r>
            <a:r>
              <a:rPr lang="en-US" b="1" dirty="0"/>
              <a:t> </a:t>
            </a:r>
            <a:r>
              <a:rPr lang="en-US" b="1" dirty="0" err="1"/>
              <a:t>ateities</a:t>
            </a:r>
            <a:r>
              <a:rPr lang="en-US" b="1" dirty="0"/>
              <a:t> </a:t>
            </a:r>
            <a:r>
              <a:rPr lang="en-US" b="1" dirty="0" err="1"/>
              <a:t>planavimo</a:t>
            </a:r>
            <a:r>
              <a:rPr lang="en-US" b="1" dirty="0"/>
              <a:t> </a:t>
            </a:r>
            <a:r>
              <a:rPr lang="en-US" b="1" dirty="0" err="1"/>
              <a:t>strategijos</a:t>
            </a:r>
            <a:r>
              <a:rPr lang="en-US" b="1" dirty="0"/>
              <a:t>: </a:t>
            </a:r>
            <a:r>
              <a:rPr lang="en-US" b="1" dirty="0" err="1"/>
              <a:t>kaip</a:t>
            </a:r>
            <a:r>
              <a:rPr lang="en-US" b="1" dirty="0"/>
              <a:t> </a:t>
            </a:r>
            <a:r>
              <a:rPr lang="en-US" b="1" dirty="0" err="1"/>
              <a:t>sukurti</a:t>
            </a:r>
            <a:r>
              <a:rPr lang="en-US" b="1" dirty="0"/>
              <a:t> </a:t>
            </a:r>
            <a:r>
              <a:rPr lang="en-US" b="1" dirty="0" err="1"/>
              <a:t>sumanią</a:t>
            </a:r>
            <a:r>
              <a:rPr lang="en-US" b="1" dirty="0"/>
              <a:t> </a:t>
            </a:r>
            <a:r>
              <a:rPr lang="en-US" b="1" dirty="0" err="1"/>
              <a:t>bendruomenę</a:t>
            </a:r>
            <a:endParaRPr lang="lt-LT" altLang="en-US" b="1" dirty="0" smtClean="0"/>
          </a:p>
        </p:txBody>
      </p:sp>
      <p:graphicFrame>
        <p:nvGraphicFramePr>
          <p:cNvPr id="1127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5491575"/>
              </p:ext>
            </p:extLst>
          </p:nvPr>
        </p:nvGraphicFramePr>
        <p:xfrm>
          <a:off x="2988860" y="1600200"/>
          <a:ext cx="6408738" cy="437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Photo Editor Photo" r:id="rId5" imgW="6409524" imgH="4371429" progId="MSPhotoEd.3">
                  <p:embed/>
                </p:oleObj>
              </mc:Choice>
              <mc:Fallback>
                <p:oleObj name="Photo Editor Photo" r:id="rId5" imgW="6409524" imgH="437142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8860" y="1600200"/>
                        <a:ext cx="6408738" cy="437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6593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atos vietos rezervavimo ženklas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C3B9B68-C6F7-4E56-B181-D23959DB0643}" type="datetime1">
              <a:rPr lang="en-US" altLang="en-US" sz="1400">
                <a:solidFill>
                  <a:schemeClr val="tx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5/7/2015</a:t>
            </a:fld>
            <a:endParaRPr lang="en-GB" altLang="en-US" sz="1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2291" name="Poraštės vietos rezervavimo ženklas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chemeClr val="tx2"/>
                </a:solidFill>
                <a:latin typeface="Arial" panose="020B0604020202020204" pitchFamily="34" charset="0"/>
              </a:rPr>
              <a:t>Dr. Egidijus VAREIKIS, Lithuania</a:t>
            </a:r>
          </a:p>
        </p:txBody>
      </p:sp>
      <p:sp>
        <p:nvSpPr>
          <p:cNvPr id="12292" name="Skaidrės numerio vietos rezervavimo ženklas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C87F155-D866-40E0-B8F7-C4DC1B529C0E}" type="slidenum">
              <a:rPr lang="en-GB" altLang="en-US" sz="1400">
                <a:solidFill>
                  <a:schemeClr val="tx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GB" altLang="en-US" sz="1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304800"/>
            <a:ext cx="7772400" cy="12954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/>
              <a:t>Lietuvos</a:t>
            </a:r>
            <a:r>
              <a:rPr lang="en-US" b="1" dirty="0"/>
              <a:t> </a:t>
            </a:r>
            <a:r>
              <a:rPr lang="en-US" b="1" dirty="0" err="1"/>
              <a:t>ateities</a:t>
            </a:r>
            <a:r>
              <a:rPr lang="en-US" b="1" dirty="0"/>
              <a:t> </a:t>
            </a:r>
            <a:r>
              <a:rPr lang="en-US" b="1" dirty="0" err="1"/>
              <a:t>planavimo</a:t>
            </a:r>
            <a:r>
              <a:rPr lang="en-US" b="1" dirty="0"/>
              <a:t> </a:t>
            </a:r>
            <a:r>
              <a:rPr lang="en-US" b="1" dirty="0" err="1"/>
              <a:t>strategijos</a:t>
            </a:r>
            <a:r>
              <a:rPr lang="en-US" b="1" dirty="0"/>
              <a:t>: </a:t>
            </a:r>
            <a:r>
              <a:rPr lang="en-US" b="1" dirty="0" err="1"/>
              <a:t>kaip</a:t>
            </a:r>
            <a:r>
              <a:rPr lang="en-US" b="1" dirty="0"/>
              <a:t> </a:t>
            </a:r>
            <a:r>
              <a:rPr lang="en-US" b="1" dirty="0" err="1"/>
              <a:t>sukurti</a:t>
            </a:r>
            <a:r>
              <a:rPr lang="en-US" b="1" dirty="0"/>
              <a:t> </a:t>
            </a:r>
            <a:r>
              <a:rPr lang="en-US" b="1" dirty="0" err="1"/>
              <a:t>sumanią</a:t>
            </a:r>
            <a:r>
              <a:rPr lang="en-US" b="1" dirty="0"/>
              <a:t> </a:t>
            </a:r>
            <a:r>
              <a:rPr lang="en-US" b="1" dirty="0" err="1"/>
              <a:t>bendruomenę</a:t>
            </a:r>
            <a:endParaRPr lang="lt-LT" altLang="en-US" b="1" dirty="0" smtClean="0"/>
          </a:p>
        </p:txBody>
      </p:sp>
      <p:graphicFrame>
        <p:nvGraphicFramePr>
          <p:cNvPr id="1229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332317"/>
              </p:ext>
            </p:extLst>
          </p:nvPr>
        </p:nvGraphicFramePr>
        <p:xfrm>
          <a:off x="2934268" y="1502874"/>
          <a:ext cx="6172200" cy="462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Photo Editor Photo" r:id="rId5" imgW="6657143" imgH="4990476" progId="MSPhotoEd.3">
                  <p:embed/>
                </p:oleObj>
              </mc:Choice>
              <mc:Fallback>
                <p:oleObj name="Photo Editor Photo" r:id="rId5" imgW="6657143" imgH="499047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4268" y="1502874"/>
                        <a:ext cx="6172200" cy="462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3737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Datos vietos rezervavimo ženklas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2D8E1A4-FD8B-420A-8AD6-E5F33D6B9638}" type="datetime1">
              <a:rPr lang="en-US" altLang="en-US" sz="1400">
                <a:solidFill>
                  <a:schemeClr val="tx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5/7/2015</a:t>
            </a:fld>
            <a:endParaRPr lang="en-GB" altLang="en-US" sz="1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3315" name="Poraštės vietos rezervavimo ženklas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chemeClr val="tx2"/>
                </a:solidFill>
                <a:latin typeface="Arial" panose="020B0604020202020204" pitchFamily="34" charset="0"/>
              </a:rPr>
              <a:t>Dr. Egidijus VAREIKIS, Lithuania</a:t>
            </a:r>
          </a:p>
        </p:txBody>
      </p:sp>
      <p:sp>
        <p:nvSpPr>
          <p:cNvPr id="13316" name="Skaidrės numerio vietos rezervavimo ženklas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ED3F870-0733-4D23-859A-81D7120495CB}" type="slidenum">
              <a:rPr lang="en-GB" altLang="en-US" sz="1400">
                <a:solidFill>
                  <a:schemeClr val="tx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GB" altLang="en-US" sz="1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3317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304800"/>
            <a:ext cx="7772400" cy="12954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/>
              <a:t>Lietuvos</a:t>
            </a:r>
            <a:r>
              <a:rPr lang="en-US" b="1" dirty="0"/>
              <a:t> </a:t>
            </a:r>
            <a:r>
              <a:rPr lang="en-US" b="1" dirty="0" err="1"/>
              <a:t>ateities</a:t>
            </a:r>
            <a:r>
              <a:rPr lang="en-US" b="1" dirty="0"/>
              <a:t> </a:t>
            </a:r>
            <a:r>
              <a:rPr lang="en-US" b="1" dirty="0" err="1"/>
              <a:t>planavimo</a:t>
            </a:r>
            <a:r>
              <a:rPr lang="en-US" b="1" dirty="0"/>
              <a:t> </a:t>
            </a:r>
            <a:r>
              <a:rPr lang="en-US" b="1" dirty="0" err="1"/>
              <a:t>strategijos</a:t>
            </a:r>
            <a:r>
              <a:rPr lang="en-US" b="1" dirty="0"/>
              <a:t>: </a:t>
            </a:r>
            <a:r>
              <a:rPr lang="en-US" b="1" dirty="0" err="1"/>
              <a:t>kaip</a:t>
            </a:r>
            <a:r>
              <a:rPr lang="en-US" b="1" dirty="0"/>
              <a:t> </a:t>
            </a:r>
            <a:r>
              <a:rPr lang="en-US" b="1" dirty="0" err="1"/>
              <a:t>sukurti</a:t>
            </a:r>
            <a:r>
              <a:rPr lang="en-US" b="1" dirty="0"/>
              <a:t> </a:t>
            </a:r>
            <a:r>
              <a:rPr lang="en-US" b="1" dirty="0" err="1"/>
              <a:t>sumanią</a:t>
            </a:r>
            <a:r>
              <a:rPr lang="en-US" b="1" dirty="0"/>
              <a:t> </a:t>
            </a:r>
            <a:r>
              <a:rPr lang="en-US" b="1" dirty="0" err="1"/>
              <a:t>bendruomenę</a:t>
            </a:r>
            <a:endParaRPr lang="lt-LT" altLang="en-US" b="1" dirty="0" smtClean="0"/>
          </a:p>
        </p:txBody>
      </p:sp>
      <p:pic>
        <p:nvPicPr>
          <p:cNvPr id="13318" name="Paveikslėlis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630" y="1322861"/>
            <a:ext cx="7570787" cy="462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046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Datos vietos rezervavimo ženklas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3793759-CEB1-49F8-B226-23186BEAB886}" type="datetime1">
              <a:rPr lang="en-US" altLang="en-US" sz="1400">
                <a:solidFill>
                  <a:schemeClr val="tx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5/7/2015</a:t>
            </a:fld>
            <a:endParaRPr lang="en-GB" altLang="en-US" sz="1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4339" name="Poraštės vietos rezervavimo ženklas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chemeClr val="tx2"/>
                </a:solidFill>
                <a:latin typeface="Arial" panose="020B0604020202020204" pitchFamily="34" charset="0"/>
              </a:rPr>
              <a:t>Dr. Egidijus VAREIKIS, Lithuania</a:t>
            </a:r>
          </a:p>
        </p:txBody>
      </p:sp>
      <p:sp>
        <p:nvSpPr>
          <p:cNvPr id="14340" name="Skaidrės numerio vietos rezervavimo ženklas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7DAB24E-846D-4BEE-8783-B087F1453F05}" type="slidenum">
              <a:rPr lang="en-GB" altLang="en-US" sz="1400">
                <a:solidFill>
                  <a:schemeClr val="tx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GB" altLang="en-US" sz="1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4341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304800"/>
            <a:ext cx="7772400" cy="12954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/>
              <a:t>Lietuvos</a:t>
            </a:r>
            <a:r>
              <a:rPr lang="en-US" b="1" dirty="0"/>
              <a:t> </a:t>
            </a:r>
            <a:r>
              <a:rPr lang="en-US" b="1" dirty="0" err="1"/>
              <a:t>ateities</a:t>
            </a:r>
            <a:r>
              <a:rPr lang="en-US" b="1" dirty="0"/>
              <a:t> </a:t>
            </a:r>
            <a:r>
              <a:rPr lang="en-US" b="1" dirty="0" err="1"/>
              <a:t>planavimo</a:t>
            </a:r>
            <a:r>
              <a:rPr lang="en-US" b="1" dirty="0"/>
              <a:t> </a:t>
            </a:r>
            <a:r>
              <a:rPr lang="en-US" b="1" dirty="0" err="1"/>
              <a:t>strategijos</a:t>
            </a:r>
            <a:r>
              <a:rPr lang="en-US" b="1" dirty="0"/>
              <a:t>: </a:t>
            </a:r>
            <a:r>
              <a:rPr lang="en-US" b="1" dirty="0" err="1"/>
              <a:t>kaip</a:t>
            </a:r>
            <a:r>
              <a:rPr lang="en-US" b="1" dirty="0"/>
              <a:t> </a:t>
            </a:r>
            <a:r>
              <a:rPr lang="en-US" b="1" dirty="0" err="1"/>
              <a:t>sukurti</a:t>
            </a:r>
            <a:r>
              <a:rPr lang="en-US" b="1" dirty="0"/>
              <a:t> </a:t>
            </a:r>
            <a:r>
              <a:rPr lang="en-US" b="1" dirty="0" err="1"/>
              <a:t>sumanią</a:t>
            </a:r>
            <a:r>
              <a:rPr lang="en-US" b="1" dirty="0"/>
              <a:t> </a:t>
            </a:r>
            <a:r>
              <a:rPr lang="en-US" b="1" dirty="0" err="1"/>
              <a:t>bendruomenę</a:t>
            </a:r>
            <a:endParaRPr lang="lt-LT" altLang="en-US" b="1" dirty="0" smtClean="0"/>
          </a:p>
        </p:txBody>
      </p:sp>
      <p:graphicFrame>
        <p:nvGraphicFramePr>
          <p:cNvPr id="14342" name="Object 6"/>
          <p:cNvGraphicFramePr>
            <a:graphicFrameLocks noChangeAspect="1"/>
          </p:cNvGraphicFramePr>
          <p:nvPr/>
        </p:nvGraphicFramePr>
        <p:xfrm>
          <a:off x="2590800" y="1752600"/>
          <a:ext cx="6629400" cy="4859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PHOTO-PAINT" r:id="rId5" imgW="17752381" imgH="13009524" progId="CorelPhotoPaint.Image.12">
                  <p:embed/>
                </p:oleObj>
              </mc:Choice>
              <mc:Fallback>
                <p:oleObj name="PHOTO-PAINT" r:id="rId5" imgW="17752381" imgH="13009524" progId="CorelPhotoPaint.Imag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1752600"/>
                        <a:ext cx="6629400" cy="4859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714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err="1" smtClean="0"/>
              <a:t>Lietuvos</a:t>
            </a:r>
            <a:r>
              <a:rPr lang="en-US" b="1" dirty="0" smtClean="0"/>
              <a:t> </a:t>
            </a:r>
            <a:r>
              <a:rPr lang="en-US" b="1" dirty="0" err="1" smtClean="0"/>
              <a:t>ateities</a:t>
            </a:r>
            <a:r>
              <a:rPr lang="en-US" b="1" dirty="0" smtClean="0"/>
              <a:t> </a:t>
            </a:r>
            <a:r>
              <a:rPr lang="en-US" b="1" dirty="0" err="1" smtClean="0"/>
              <a:t>planavimo</a:t>
            </a:r>
            <a:r>
              <a:rPr lang="en-US" b="1" dirty="0" smtClean="0"/>
              <a:t> </a:t>
            </a:r>
            <a:r>
              <a:rPr lang="en-US" b="1" dirty="0" err="1" smtClean="0"/>
              <a:t>strategijos</a:t>
            </a:r>
            <a:r>
              <a:rPr lang="en-US" b="1" dirty="0" smtClean="0"/>
              <a:t>: </a:t>
            </a:r>
            <a:r>
              <a:rPr lang="en-US" b="1" dirty="0" err="1" smtClean="0"/>
              <a:t>kaip</a:t>
            </a:r>
            <a:r>
              <a:rPr lang="en-US" b="1" dirty="0" smtClean="0"/>
              <a:t> </a:t>
            </a:r>
            <a:r>
              <a:rPr lang="en-US" b="1" dirty="0" err="1" smtClean="0"/>
              <a:t>sukurti</a:t>
            </a:r>
            <a:r>
              <a:rPr lang="en-US" b="1" dirty="0" smtClean="0"/>
              <a:t> </a:t>
            </a:r>
            <a:r>
              <a:rPr lang="en-US" b="1" dirty="0" err="1" smtClean="0"/>
              <a:t>sumanią</a:t>
            </a:r>
            <a:r>
              <a:rPr lang="en-US" b="1" dirty="0" smtClean="0"/>
              <a:t> </a:t>
            </a:r>
            <a:r>
              <a:rPr lang="en-US" b="1" dirty="0" err="1" smtClean="0"/>
              <a:t>bendruomenę</a:t>
            </a:r>
            <a:r>
              <a:rPr lang="en-US" b="1" dirty="0" smtClean="0"/>
              <a:t> </a:t>
            </a:r>
            <a:br>
              <a:rPr lang="en-US" b="1" dirty="0" smtClean="0"/>
            </a:b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87E4-0ADF-4C1F-B567-BF322FBADABE}" type="datetime1">
              <a:rPr lang="en-US" smtClean="0"/>
              <a:t>5/7/2015</a:t>
            </a:fld>
            <a:endParaRPr lang="en-US" dirty="0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Egidijus Vareikis</a:t>
            </a:r>
            <a:endParaRPr lang="en-US" dirty="0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Picture 3" descr="D:\My Documents\laikina\tekstai\ateitis\svajonu bendruomene\civilizaciju susidurimas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162" y="1905000"/>
            <a:ext cx="3806252" cy="408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04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sz="4000" b="1" dirty="0" smtClean="0"/>
              <a:t>Lietuvos ateities planavimo strategijos: kaip sukurti sumanią bendruomenę </a:t>
            </a:r>
            <a:br>
              <a:rPr lang="lt-LT" sz="4000" b="1" dirty="0" smtClean="0"/>
            </a:br>
            <a:r>
              <a:rPr lang="lt-LT" sz="2400" b="1" dirty="0" smtClean="0"/>
              <a:t> </a:t>
            </a:r>
            <a:endParaRPr lang="lt-LT" sz="2400" b="1" dirty="0"/>
          </a:p>
        </p:txBody>
      </p:sp>
      <p:pic>
        <p:nvPicPr>
          <p:cNvPr id="7" name="Turinio vietos rezervavimo ženklas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709" y="2133600"/>
            <a:ext cx="5032408" cy="3778250"/>
          </a:xfrm>
        </p:spPr>
      </p:pic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87E4-0ADF-4C1F-B567-BF322FBADABE}" type="datetime1">
              <a:rPr lang="lt-LT" smtClean="0"/>
              <a:t>2015.05.07</a:t>
            </a:fld>
            <a:endParaRPr lang="lt-LT" dirty="0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 dirty="0" smtClean="0"/>
              <a:t>Dr. Egidijus Vareikis</a:t>
            </a:r>
            <a:endParaRPr lang="lt-LT" dirty="0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lt-LT" smtClean="0"/>
              <a:pPr/>
              <a:t>2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99029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 err="1" smtClean="0"/>
              <a:t>Lietuvos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ateities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planavimo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strategijos</a:t>
            </a:r>
            <a:r>
              <a:rPr lang="en-US" sz="4000" b="1" dirty="0" smtClean="0"/>
              <a:t>: </a:t>
            </a:r>
            <a:r>
              <a:rPr lang="en-US" sz="4000" b="1" dirty="0" err="1" smtClean="0"/>
              <a:t>kaip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sukurti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sumanią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bendruomenę</a:t>
            </a:r>
            <a:r>
              <a:rPr lang="en-US" sz="4000" b="1" dirty="0" smtClean="0"/>
              <a:t> </a:t>
            </a:r>
            <a:br>
              <a:rPr lang="en-US" sz="4000" b="1" dirty="0" smtClean="0"/>
            </a:br>
            <a:r>
              <a:rPr lang="en-US" sz="2400" b="1" dirty="0" smtClean="0"/>
              <a:t> </a:t>
            </a:r>
            <a:endParaRPr lang="en-US" sz="2400" b="1" dirty="0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87E4-0ADF-4C1F-B567-BF322FBADABE}" type="datetime1">
              <a:rPr lang="en-US" smtClean="0"/>
              <a:t>5/7/2015</a:t>
            </a:fld>
            <a:endParaRPr lang="en-US" dirty="0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Egidijus Vareikis</a:t>
            </a:r>
            <a:endParaRPr lang="en-US" dirty="0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7" name="Picture 3" descr="D:\My Documents\laikina\tekstai\ateitis\svajonu bendruomene\kondratjevo banga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199" y="1864606"/>
            <a:ext cx="3575713" cy="463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22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 err="1" smtClean="0"/>
              <a:t>Lietuvos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ateities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planavimo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strategijos</a:t>
            </a:r>
            <a:r>
              <a:rPr lang="en-US" sz="4000" b="1" dirty="0" smtClean="0"/>
              <a:t>: </a:t>
            </a:r>
            <a:r>
              <a:rPr lang="en-US" sz="4000" b="1" dirty="0" err="1" smtClean="0"/>
              <a:t>kaip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sukurti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sumanią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bendruomenę</a:t>
            </a:r>
            <a:r>
              <a:rPr lang="en-US" sz="4000" b="1" dirty="0" smtClean="0"/>
              <a:t> </a:t>
            </a:r>
            <a:br>
              <a:rPr lang="en-US" sz="4000" b="1" dirty="0" smtClean="0"/>
            </a:br>
            <a:r>
              <a:rPr lang="en-US" sz="2400" b="1" dirty="0" smtClean="0"/>
              <a:t> </a:t>
            </a:r>
            <a:endParaRPr lang="en-US" sz="2400" b="1" dirty="0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87E4-0ADF-4C1F-B567-BF322FBADABE}" type="datetime1">
              <a:rPr lang="en-US" smtClean="0"/>
              <a:t>5/7/2015</a:t>
            </a:fld>
            <a:endParaRPr lang="en-US" dirty="0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Egidijus Vareikis</a:t>
            </a:r>
            <a:endParaRPr lang="en-US" dirty="0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7" name="Picture 4" descr="D:\My Documents\laikina\tekstai\ateitis\svajonu bendruomene\pasaulio raidos prognoze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746" y="1904999"/>
            <a:ext cx="3142139" cy="431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10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Datos vietos rezervavimo ženklas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F530C66-2915-4339-8F07-2E0352DC6E0E}" type="datetime1">
              <a:rPr lang="en-US" altLang="en-US" sz="1400">
                <a:solidFill>
                  <a:schemeClr val="tx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5/7/2015</a:t>
            </a:fld>
            <a:endParaRPr lang="en-GB" altLang="en-US" sz="1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58371" name="Poraštės vietos rezervavimo ženklas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chemeClr val="tx2"/>
                </a:solidFill>
                <a:latin typeface="Arial" panose="020B0604020202020204" pitchFamily="34" charset="0"/>
              </a:rPr>
              <a:t>Dr. Egidijus VAREIKIS, Lithuania</a:t>
            </a:r>
          </a:p>
        </p:txBody>
      </p:sp>
      <p:sp>
        <p:nvSpPr>
          <p:cNvPr id="58372" name="Skaidrės numerio vietos rezervavimo ženklas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B53DA4D-DC65-4FD1-AA55-1D9E0BB9B896}" type="slidenum">
              <a:rPr lang="en-GB" altLang="en-US" sz="1400">
                <a:solidFill>
                  <a:schemeClr val="tx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GB" altLang="en-US" sz="1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58373" name="Rectangle 3"/>
          <p:cNvSpPr>
            <a:spLocks noGrp="1" noChangeArrowheads="1"/>
          </p:cNvSpPr>
          <p:nvPr>
            <p:ph type="title"/>
          </p:nvPr>
        </p:nvSpPr>
        <p:spPr>
          <a:xfrm>
            <a:off x="2590800" y="304800"/>
            <a:ext cx="7772400" cy="12954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/>
              <a:t>Lietuvos</a:t>
            </a:r>
            <a:r>
              <a:rPr lang="en-US" b="1" dirty="0"/>
              <a:t> </a:t>
            </a:r>
            <a:r>
              <a:rPr lang="en-US" b="1" dirty="0" err="1"/>
              <a:t>ateities</a:t>
            </a:r>
            <a:r>
              <a:rPr lang="en-US" b="1" dirty="0"/>
              <a:t> </a:t>
            </a:r>
            <a:r>
              <a:rPr lang="en-US" b="1" dirty="0" err="1"/>
              <a:t>planavimo</a:t>
            </a:r>
            <a:r>
              <a:rPr lang="en-US" b="1" dirty="0"/>
              <a:t> </a:t>
            </a:r>
            <a:r>
              <a:rPr lang="en-US" b="1" dirty="0" err="1"/>
              <a:t>strategijos</a:t>
            </a:r>
            <a:r>
              <a:rPr lang="en-US" b="1" dirty="0"/>
              <a:t>: </a:t>
            </a:r>
            <a:r>
              <a:rPr lang="en-US" b="1" dirty="0" err="1"/>
              <a:t>kaip</a:t>
            </a:r>
            <a:r>
              <a:rPr lang="en-US" b="1" dirty="0"/>
              <a:t> </a:t>
            </a:r>
            <a:r>
              <a:rPr lang="en-US" b="1" dirty="0" err="1"/>
              <a:t>sukurti</a:t>
            </a:r>
            <a:r>
              <a:rPr lang="en-US" b="1" dirty="0"/>
              <a:t> </a:t>
            </a:r>
            <a:r>
              <a:rPr lang="en-US" b="1" dirty="0" err="1"/>
              <a:t>sumanią</a:t>
            </a:r>
            <a:r>
              <a:rPr lang="en-US" b="1" dirty="0"/>
              <a:t> </a:t>
            </a:r>
            <a:r>
              <a:rPr lang="en-US" b="1" dirty="0" err="1"/>
              <a:t>bendruomenę</a:t>
            </a:r>
            <a:endParaRPr lang="lt-LT" altLang="en-US" b="1" dirty="0" smtClean="0"/>
          </a:p>
        </p:txBody>
      </p:sp>
      <p:pic>
        <p:nvPicPr>
          <p:cNvPr id="58374" name="Picture 4" descr="C:\Documents and Settings\egvare\My Documents\My Pictures\203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828800"/>
            <a:ext cx="7620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67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Datos vietos rezervavimo ženklas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03F2563-4691-459D-8C5A-4D33E181E7A8}" type="datetime1">
              <a:rPr lang="en-US" altLang="en-US" sz="1400">
                <a:solidFill>
                  <a:schemeClr val="tx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5/7/2015</a:t>
            </a:fld>
            <a:endParaRPr lang="en-GB" altLang="en-US" sz="1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57347" name="Poraštės vietos rezervavimo ženklas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chemeClr val="tx2"/>
                </a:solidFill>
                <a:latin typeface="Arial" panose="020B0604020202020204" pitchFamily="34" charset="0"/>
              </a:rPr>
              <a:t>Dr. Egidijus VAREIKIS, Lithuania</a:t>
            </a:r>
          </a:p>
        </p:txBody>
      </p:sp>
      <p:sp>
        <p:nvSpPr>
          <p:cNvPr id="57348" name="Skaidrės numerio vietos rezervavimo ženklas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D72FBA3-BE70-4088-BC29-5C8EB028FB32}" type="slidenum">
              <a:rPr lang="en-GB" altLang="en-US" sz="1400">
                <a:solidFill>
                  <a:schemeClr val="tx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GB" altLang="en-US" sz="1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57349" name="Rectangle 1027"/>
          <p:cNvSpPr>
            <a:spLocks noGrp="1" noChangeArrowheads="1"/>
          </p:cNvSpPr>
          <p:nvPr>
            <p:ph type="title"/>
          </p:nvPr>
        </p:nvSpPr>
        <p:spPr>
          <a:xfrm>
            <a:off x="2590800" y="304800"/>
            <a:ext cx="7772400" cy="12954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/>
              <a:t>Lietuvos</a:t>
            </a:r>
            <a:r>
              <a:rPr lang="en-US" b="1" dirty="0"/>
              <a:t> </a:t>
            </a:r>
            <a:r>
              <a:rPr lang="en-US" b="1" dirty="0" err="1"/>
              <a:t>ateities</a:t>
            </a:r>
            <a:r>
              <a:rPr lang="en-US" b="1" dirty="0"/>
              <a:t> </a:t>
            </a:r>
            <a:r>
              <a:rPr lang="en-US" b="1" dirty="0" err="1"/>
              <a:t>planavimo</a:t>
            </a:r>
            <a:r>
              <a:rPr lang="en-US" b="1" dirty="0"/>
              <a:t> </a:t>
            </a:r>
            <a:r>
              <a:rPr lang="en-US" b="1" dirty="0" err="1"/>
              <a:t>strategijos</a:t>
            </a:r>
            <a:r>
              <a:rPr lang="en-US" b="1" dirty="0"/>
              <a:t>: </a:t>
            </a:r>
            <a:r>
              <a:rPr lang="en-US" b="1" dirty="0" err="1"/>
              <a:t>kaip</a:t>
            </a:r>
            <a:r>
              <a:rPr lang="en-US" b="1" dirty="0"/>
              <a:t> </a:t>
            </a:r>
            <a:r>
              <a:rPr lang="en-US" b="1" dirty="0" err="1"/>
              <a:t>sukurti</a:t>
            </a:r>
            <a:r>
              <a:rPr lang="en-US" b="1" dirty="0"/>
              <a:t> </a:t>
            </a:r>
            <a:r>
              <a:rPr lang="en-US" b="1" dirty="0" err="1"/>
              <a:t>sumanią</a:t>
            </a:r>
            <a:r>
              <a:rPr lang="en-US" b="1" dirty="0"/>
              <a:t> </a:t>
            </a:r>
            <a:r>
              <a:rPr lang="en-US" b="1" dirty="0" err="1"/>
              <a:t>bendruomenę</a:t>
            </a:r>
            <a:endParaRPr lang="lt-LT" altLang="en-US" b="1" dirty="0" smtClean="0"/>
          </a:p>
        </p:txBody>
      </p:sp>
      <p:pic>
        <p:nvPicPr>
          <p:cNvPr id="57350" name="Picture 4" descr="D:\My Documents\laikina\tekstai\Straipsniai-pranesimai prezentacijos\odessa\269717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662" y="1356825"/>
            <a:ext cx="5715000" cy="477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966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Datos vietos rezervavimo ženklas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D339D3B-186D-4B82-8702-8CA1EA412880}" type="datetime1">
              <a:rPr lang="en-US" altLang="en-US" sz="1400">
                <a:solidFill>
                  <a:schemeClr val="tx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5/7/2015</a:t>
            </a:fld>
            <a:endParaRPr lang="en-GB" altLang="en-US" sz="1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56323" name="Poraštės vietos rezervavimo ženklas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chemeClr val="tx2"/>
                </a:solidFill>
                <a:latin typeface="Arial" panose="020B0604020202020204" pitchFamily="34" charset="0"/>
              </a:rPr>
              <a:t>Dr. Egidijus VAREIKIS, Lithuania</a:t>
            </a:r>
          </a:p>
        </p:txBody>
      </p:sp>
      <p:sp>
        <p:nvSpPr>
          <p:cNvPr id="56324" name="Skaidrės numerio vietos rezervavimo ženklas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743514C-193F-4395-9E17-0CC5446E9BB8}" type="slidenum">
              <a:rPr lang="en-GB" altLang="en-US" sz="1400">
                <a:solidFill>
                  <a:schemeClr val="tx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GB" altLang="en-US" sz="1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56325" name="Rectangle 3"/>
          <p:cNvSpPr>
            <a:spLocks noGrp="1" noChangeArrowheads="1"/>
          </p:cNvSpPr>
          <p:nvPr>
            <p:ph type="title"/>
          </p:nvPr>
        </p:nvSpPr>
        <p:spPr>
          <a:xfrm>
            <a:off x="2590800" y="304800"/>
            <a:ext cx="7772400" cy="12954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/>
              <a:t>Lietuvos</a:t>
            </a:r>
            <a:r>
              <a:rPr lang="en-US" b="1" dirty="0"/>
              <a:t> </a:t>
            </a:r>
            <a:r>
              <a:rPr lang="en-US" b="1" dirty="0" err="1"/>
              <a:t>ateities</a:t>
            </a:r>
            <a:r>
              <a:rPr lang="en-US" b="1" dirty="0"/>
              <a:t> </a:t>
            </a:r>
            <a:r>
              <a:rPr lang="en-US" b="1" dirty="0" err="1"/>
              <a:t>planavimo</a:t>
            </a:r>
            <a:r>
              <a:rPr lang="en-US" b="1" dirty="0"/>
              <a:t> </a:t>
            </a:r>
            <a:r>
              <a:rPr lang="en-US" b="1" dirty="0" err="1"/>
              <a:t>strategijos</a:t>
            </a:r>
            <a:r>
              <a:rPr lang="en-US" b="1" dirty="0"/>
              <a:t>: </a:t>
            </a:r>
            <a:r>
              <a:rPr lang="en-US" b="1" dirty="0" err="1"/>
              <a:t>kaip</a:t>
            </a:r>
            <a:r>
              <a:rPr lang="en-US" b="1" dirty="0"/>
              <a:t> </a:t>
            </a:r>
            <a:r>
              <a:rPr lang="en-US" b="1" dirty="0" err="1"/>
              <a:t>sukurti</a:t>
            </a:r>
            <a:r>
              <a:rPr lang="en-US" b="1" dirty="0"/>
              <a:t> </a:t>
            </a:r>
            <a:r>
              <a:rPr lang="en-US" b="1" dirty="0" err="1"/>
              <a:t>sumanią</a:t>
            </a:r>
            <a:r>
              <a:rPr lang="en-US" b="1" dirty="0"/>
              <a:t> </a:t>
            </a:r>
            <a:r>
              <a:rPr lang="en-US" b="1" dirty="0" err="1"/>
              <a:t>bendruomenę</a:t>
            </a:r>
            <a:endParaRPr lang="lt-LT" altLang="en-US" b="1" dirty="0" smtClean="0"/>
          </a:p>
        </p:txBody>
      </p:sp>
      <p:sp>
        <p:nvSpPr>
          <p:cNvPr id="56326" name="Rectangle 8"/>
          <p:cNvSpPr>
            <a:spLocks noChangeArrowheads="1"/>
          </p:cNvSpPr>
          <p:nvPr/>
        </p:nvSpPr>
        <p:spPr bwMode="auto">
          <a:xfrm>
            <a:off x="1341438" y="-31750"/>
            <a:ext cx="9144001" cy="433432"/>
          </a:xfrm>
          <a:prstGeom prst="rect">
            <a:avLst/>
          </a:prstGeom>
          <a:solidFill>
            <a:srgbClr val="FFDBD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31740" rIns="0" bIns="31740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</a:pPr>
            <a:endParaRPr lang="lt-LT" altLang="en-US" sz="2400"/>
          </a:p>
        </p:txBody>
      </p:sp>
      <p:sp>
        <p:nvSpPr>
          <p:cNvPr id="56327" name="AutoShape 10" descr="File:Cygnus Atratus Singapore.jpg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507820" y="125935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GB" altLang="en-US" sz="2400"/>
              <a:t> </a:t>
            </a:r>
          </a:p>
        </p:txBody>
      </p:sp>
      <p:pic>
        <p:nvPicPr>
          <p:cNvPr id="56328" name="Picture 11" descr="D:\My Documents\pic-j1241250665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752601"/>
            <a:ext cx="6400800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707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Datos vietos rezervavimo ženklas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AEED50B-7EA4-42F0-A682-C7ECCB38F1CC}" type="datetime1">
              <a:rPr lang="en-US" altLang="en-US" sz="1400">
                <a:solidFill>
                  <a:schemeClr val="tx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5/7/2015</a:t>
            </a:fld>
            <a:endParaRPr lang="en-GB" altLang="en-US" sz="1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65539" name="Poraštės vietos rezervavimo ženklas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chemeClr val="tx2"/>
                </a:solidFill>
                <a:latin typeface="Arial" panose="020B0604020202020204" pitchFamily="34" charset="0"/>
              </a:rPr>
              <a:t>Dr. Egidijus VAREIKIS, Lithuania</a:t>
            </a:r>
          </a:p>
        </p:txBody>
      </p:sp>
      <p:sp>
        <p:nvSpPr>
          <p:cNvPr id="65540" name="Skaidrės numerio vietos rezervavimo ženklas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1B84C95-0BA7-476E-B74A-BF19F4F43934}" type="slidenum">
              <a:rPr lang="en-GB" altLang="en-US" sz="1400">
                <a:solidFill>
                  <a:schemeClr val="tx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GB" altLang="en-US" sz="1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65541" name="Rectangle 3"/>
          <p:cNvSpPr>
            <a:spLocks noGrp="1" noChangeArrowheads="1"/>
          </p:cNvSpPr>
          <p:nvPr>
            <p:ph type="title"/>
          </p:nvPr>
        </p:nvSpPr>
        <p:spPr>
          <a:xfrm>
            <a:off x="2590800" y="304800"/>
            <a:ext cx="7772400" cy="12954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/>
              <a:t>Lietuvos</a:t>
            </a:r>
            <a:r>
              <a:rPr lang="en-US" b="1" dirty="0"/>
              <a:t> </a:t>
            </a:r>
            <a:r>
              <a:rPr lang="en-US" b="1" dirty="0" err="1"/>
              <a:t>ateities</a:t>
            </a:r>
            <a:r>
              <a:rPr lang="en-US" b="1" dirty="0"/>
              <a:t> </a:t>
            </a:r>
            <a:r>
              <a:rPr lang="en-US" b="1" dirty="0" err="1"/>
              <a:t>planavimo</a:t>
            </a:r>
            <a:r>
              <a:rPr lang="en-US" b="1" dirty="0"/>
              <a:t> </a:t>
            </a:r>
            <a:r>
              <a:rPr lang="en-US" b="1" dirty="0" err="1"/>
              <a:t>strategijos</a:t>
            </a:r>
            <a:r>
              <a:rPr lang="en-US" b="1" dirty="0"/>
              <a:t>: </a:t>
            </a:r>
            <a:r>
              <a:rPr lang="en-US" b="1" dirty="0" err="1"/>
              <a:t>kaip</a:t>
            </a:r>
            <a:r>
              <a:rPr lang="en-US" b="1" dirty="0"/>
              <a:t> </a:t>
            </a:r>
            <a:r>
              <a:rPr lang="en-US" b="1" dirty="0" err="1"/>
              <a:t>sukurti</a:t>
            </a:r>
            <a:r>
              <a:rPr lang="en-US" b="1" dirty="0"/>
              <a:t> </a:t>
            </a:r>
            <a:r>
              <a:rPr lang="en-US" b="1" dirty="0" err="1"/>
              <a:t>sumanią</a:t>
            </a:r>
            <a:r>
              <a:rPr lang="en-US" b="1" dirty="0"/>
              <a:t> </a:t>
            </a:r>
            <a:r>
              <a:rPr lang="en-US" b="1" dirty="0" err="1"/>
              <a:t>bendruomenę</a:t>
            </a:r>
            <a:endParaRPr lang="lt-LT" altLang="en-US" b="1" dirty="0" smtClean="0"/>
          </a:p>
        </p:txBody>
      </p:sp>
      <p:pic>
        <p:nvPicPr>
          <p:cNvPr id="65542" name="Paveikslėlis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2" y="1555506"/>
            <a:ext cx="5338763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590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Datos vietos rezervavimo ženklas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237D8D6-572F-467E-AD2F-6B0F1EBAB923}" type="datetime1">
              <a:rPr lang="en-US" altLang="en-US" sz="1400">
                <a:solidFill>
                  <a:schemeClr val="tx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5/7/2015</a:t>
            </a:fld>
            <a:endParaRPr lang="en-GB" altLang="en-US" sz="1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66563" name="Poraštės vietos rezervavimo ženklas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chemeClr val="tx2"/>
                </a:solidFill>
                <a:latin typeface="Arial" panose="020B0604020202020204" pitchFamily="34" charset="0"/>
              </a:rPr>
              <a:t>Dr. Egidijus VAREIKIS, Lithuania</a:t>
            </a:r>
          </a:p>
        </p:txBody>
      </p:sp>
      <p:sp>
        <p:nvSpPr>
          <p:cNvPr id="66564" name="Skaidrės numerio vietos rezervavimo ženklas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A8DCD71-EBFF-4F3D-AAE1-18C67D85D1A2}" type="slidenum">
              <a:rPr lang="en-GB" altLang="en-US" sz="1400">
                <a:solidFill>
                  <a:schemeClr val="tx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GB" altLang="en-US" sz="1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242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86039" y="1981200"/>
            <a:ext cx="7769225" cy="43434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Tx/>
              <a:buNone/>
            </a:pPr>
            <a:r>
              <a:rPr lang="lt-LT" altLang="en-US" b="1" smtClean="0"/>
              <a:t>Ko reikia Lietuvai iki laimės?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lt-LT" altLang="en-US" b="1" smtClean="0"/>
              <a:t>1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lt-LT" altLang="en-US" b="1" smtClean="0"/>
              <a:t>2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lt-LT" altLang="en-US" b="1" smtClean="0"/>
              <a:t>3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lt-LT" altLang="en-US" b="1" smtClean="0"/>
              <a:t>4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lt-LT" altLang="en-US" b="1" smtClean="0"/>
              <a:t>5</a:t>
            </a:r>
          </a:p>
        </p:txBody>
      </p:sp>
      <p:sp>
        <p:nvSpPr>
          <p:cNvPr id="66566" name="Rectangle 3"/>
          <p:cNvSpPr>
            <a:spLocks noGrp="1" noChangeArrowheads="1"/>
          </p:cNvSpPr>
          <p:nvPr>
            <p:ph type="title"/>
          </p:nvPr>
        </p:nvSpPr>
        <p:spPr>
          <a:xfrm>
            <a:off x="2590800" y="304800"/>
            <a:ext cx="7772400" cy="12954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/>
              <a:t>Lietuvos</a:t>
            </a:r>
            <a:r>
              <a:rPr lang="en-US" b="1" dirty="0"/>
              <a:t> </a:t>
            </a:r>
            <a:r>
              <a:rPr lang="en-US" b="1" dirty="0" err="1"/>
              <a:t>ateities</a:t>
            </a:r>
            <a:r>
              <a:rPr lang="en-US" b="1" dirty="0"/>
              <a:t> </a:t>
            </a:r>
            <a:r>
              <a:rPr lang="en-US" b="1" dirty="0" err="1"/>
              <a:t>planavimo</a:t>
            </a:r>
            <a:r>
              <a:rPr lang="en-US" b="1" dirty="0"/>
              <a:t> </a:t>
            </a:r>
            <a:r>
              <a:rPr lang="en-US" b="1" dirty="0" err="1"/>
              <a:t>strategijos</a:t>
            </a:r>
            <a:r>
              <a:rPr lang="en-US" b="1" dirty="0"/>
              <a:t>: </a:t>
            </a:r>
            <a:r>
              <a:rPr lang="en-US" b="1" dirty="0" err="1"/>
              <a:t>kaip</a:t>
            </a:r>
            <a:r>
              <a:rPr lang="en-US" b="1" dirty="0"/>
              <a:t> </a:t>
            </a:r>
            <a:r>
              <a:rPr lang="en-US" b="1" dirty="0" err="1"/>
              <a:t>sukurti</a:t>
            </a:r>
            <a:r>
              <a:rPr lang="en-US" b="1" dirty="0"/>
              <a:t> </a:t>
            </a:r>
            <a:r>
              <a:rPr lang="en-US" b="1" dirty="0" err="1"/>
              <a:t>sumanią</a:t>
            </a:r>
            <a:r>
              <a:rPr lang="en-US" b="1" dirty="0"/>
              <a:t> </a:t>
            </a:r>
            <a:r>
              <a:rPr lang="en-US" b="1" dirty="0" err="1"/>
              <a:t>bendruomenę</a:t>
            </a:r>
            <a:endParaRPr lang="lt-LT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43092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24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242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242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242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242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242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258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Datos vietos rezervavimo ženklas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12A090F-DCAA-4697-9737-B782E1FE6D8C}" type="datetime1">
              <a:rPr lang="en-US" altLang="en-US" sz="1400">
                <a:solidFill>
                  <a:schemeClr val="tx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5/7/2015</a:t>
            </a:fld>
            <a:endParaRPr lang="en-GB" altLang="en-US" sz="1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67587" name="Poraštės vietos rezervavimo ženklas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chemeClr val="tx2"/>
                </a:solidFill>
                <a:latin typeface="Arial" panose="020B0604020202020204" pitchFamily="34" charset="0"/>
              </a:rPr>
              <a:t>Dr. Egidijus VAREIKIS, Lithuania</a:t>
            </a:r>
          </a:p>
        </p:txBody>
      </p:sp>
      <p:sp>
        <p:nvSpPr>
          <p:cNvPr id="67588" name="Skaidrės numerio vietos rezervavimo ženklas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310EA4-2ABF-42C1-80BD-258BB72CC03E}" type="slidenum">
              <a:rPr lang="en-GB" altLang="en-US" sz="1400">
                <a:solidFill>
                  <a:schemeClr val="tx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GB" altLang="en-US" sz="1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52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86039" y="2681288"/>
            <a:ext cx="7769225" cy="3643312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Tx/>
              <a:buNone/>
            </a:pPr>
            <a:r>
              <a:rPr lang="lt-LT" altLang="en-US" sz="3600" b="1"/>
              <a:t>Ačiū jums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endParaRPr lang="lt-LT" altLang="en-US" sz="3600" b="1"/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lt-LT" altLang="en-US" sz="3600" b="1"/>
              <a:t>Egvare@lrs.lt</a:t>
            </a:r>
          </a:p>
        </p:txBody>
      </p:sp>
      <p:sp>
        <p:nvSpPr>
          <p:cNvPr id="67590" name="Rectangle 3"/>
          <p:cNvSpPr>
            <a:spLocks noGrp="1" noChangeArrowheads="1"/>
          </p:cNvSpPr>
          <p:nvPr>
            <p:ph type="title"/>
          </p:nvPr>
        </p:nvSpPr>
        <p:spPr>
          <a:xfrm>
            <a:off x="2590800" y="304800"/>
            <a:ext cx="7772400" cy="12954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/>
              <a:t>Lietuvos</a:t>
            </a:r>
            <a:r>
              <a:rPr lang="en-US" b="1" dirty="0"/>
              <a:t> </a:t>
            </a:r>
            <a:r>
              <a:rPr lang="en-US" b="1" dirty="0" err="1"/>
              <a:t>ateities</a:t>
            </a:r>
            <a:r>
              <a:rPr lang="en-US" b="1" dirty="0"/>
              <a:t> </a:t>
            </a:r>
            <a:r>
              <a:rPr lang="en-US" b="1" dirty="0" err="1"/>
              <a:t>planavimo</a:t>
            </a:r>
            <a:r>
              <a:rPr lang="en-US" b="1" dirty="0"/>
              <a:t> </a:t>
            </a:r>
            <a:r>
              <a:rPr lang="en-US" b="1" dirty="0" err="1"/>
              <a:t>strategijos</a:t>
            </a:r>
            <a:r>
              <a:rPr lang="en-US" b="1" dirty="0"/>
              <a:t>: </a:t>
            </a:r>
            <a:r>
              <a:rPr lang="en-US" b="1" dirty="0" err="1"/>
              <a:t>kaip</a:t>
            </a:r>
            <a:r>
              <a:rPr lang="en-US" b="1" dirty="0"/>
              <a:t> </a:t>
            </a:r>
            <a:r>
              <a:rPr lang="en-US" b="1" dirty="0" err="1"/>
              <a:t>sukurti</a:t>
            </a:r>
            <a:r>
              <a:rPr lang="en-US" b="1" dirty="0"/>
              <a:t> </a:t>
            </a:r>
            <a:r>
              <a:rPr lang="en-US" b="1" dirty="0" err="1"/>
              <a:t>sumanią</a:t>
            </a:r>
            <a:r>
              <a:rPr lang="en-US" b="1" dirty="0"/>
              <a:t> </a:t>
            </a:r>
            <a:r>
              <a:rPr lang="en-US" b="1" dirty="0" err="1"/>
              <a:t>bendruomenę</a:t>
            </a:r>
            <a:endParaRPr lang="lt-LT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343900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52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52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78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 err="1"/>
              <a:t>Lietuvos</a:t>
            </a:r>
            <a:r>
              <a:rPr lang="en-US" sz="4000" b="1" dirty="0"/>
              <a:t> </a:t>
            </a:r>
            <a:r>
              <a:rPr lang="en-US" sz="4000" b="1" dirty="0" err="1"/>
              <a:t>ateities</a:t>
            </a:r>
            <a:r>
              <a:rPr lang="en-US" sz="4000" b="1" dirty="0"/>
              <a:t> </a:t>
            </a:r>
            <a:r>
              <a:rPr lang="en-US" sz="4000" b="1" dirty="0" err="1"/>
              <a:t>planavimo</a:t>
            </a:r>
            <a:r>
              <a:rPr lang="en-US" sz="4000" b="1" dirty="0"/>
              <a:t> </a:t>
            </a:r>
            <a:r>
              <a:rPr lang="en-US" sz="4000" b="1" dirty="0" err="1"/>
              <a:t>strategijos</a:t>
            </a:r>
            <a:r>
              <a:rPr lang="en-US" sz="4000" b="1" dirty="0"/>
              <a:t>: </a:t>
            </a:r>
            <a:r>
              <a:rPr lang="en-US" sz="4000" b="1" dirty="0" err="1"/>
              <a:t>kaip</a:t>
            </a:r>
            <a:r>
              <a:rPr lang="en-US" sz="4000" b="1" dirty="0"/>
              <a:t> </a:t>
            </a:r>
            <a:r>
              <a:rPr lang="en-US" sz="4000" b="1" dirty="0" err="1"/>
              <a:t>sukurti</a:t>
            </a:r>
            <a:r>
              <a:rPr lang="en-US" sz="4000" b="1" dirty="0"/>
              <a:t> </a:t>
            </a:r>
            <a:r>
              <a:rPr lang="en-US" sz="4000" b="1" dirty="0" err="1"/>
              <a:t>sumanią</a:t>
            </a:r>
            <a:r>
              <a:rPr lang="en-US" sz="4000" b="1" dirty="0"/>
              <a:t> </a:t>
            </a:r>
            <a:r>
              <a:rPr lang="en-US" sz="4000" b="1" dirty="0" err="1"/>
              <a:t>bendruomenę</a:t>
            </a:r>
            <a:r>
              <a:rPr lang="en-US" sz="4000" b="1" dirty="0"/>
              <a:t> </a:t>
            </a:r>
            <a:r>
              <a:rPr lang="en-US" sz="5400" b="1" dirty="0"/>
              <a:t/>
            </a:r>
            <a:br>
              <a:rPr lang="en-US" sz="5400" b="1" dirty="0"/>
            </a:br>
            <a:endParaRPr lang="en-US" sz="2400" b="1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87E4-0ADF-4C1F-B567-BF322FBADABE}" type="datetime1">
              <a:rPr lang="en-US" smtClean="0"/>
              <a:t>5/7/2015</a:t>
            </a:fld>
            <a:endParaRPr lang="en-US" dirty="0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Egidijus Vareikis</a:t>
            </a:r>
            <a:endParaRPr lang="en-US" dirty="0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24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sz="4000" b="1" dirty="0" smtClean="0"/>
              <a:t>Lietuvos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ateities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planavimo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strategijos</a:t>
            </a:r>
            <a:r>
              <a:rPr lang="en-US" sz="4000" b="1" dirty="0" smtClean="0"/>
              <a:t>: </a:t>
            </a:r>
            <a:r>
              <a:rPr lang="en-US" sz="4000" b="1" dirty="0" err="1" smtClean="0"/>
              <a:t>kaip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sukurti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sumanią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bendruomenę</a:t>
            </a:r>
            <a:r>
              <a:rPr lang="en-US" sz="4000" b="1" dirty="0" smtClean="0"/>
              <a:t> </a:t>
            </a:r>
            <a:br>
              <a:rPr lang="en-US" sz="4000" b="1" dirty="0" smtClean="0"/>
            </a:br>
            <a:r>
              <a:rPr lang="en-US" sz="2400" b="1" dirty="0" smtClean="0"/>
              <a:t> </a:t>
            </a:r>
            <a:endParaRPr lang="en-US" sz="2400" b="1" dirty="0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87E4-0ADF-4C1F-B567-BF322FBADABE}" type="datetime1">
              <a:rPr lang="en-US" smtClean="0"/>
              <a:t>5/7/2015</a:t>
            </a:fld>
            <a:endParaRPr lang="en-US" dirty="0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Egidijus Vareikis</a:t>
            </a:r>
            <a:endParaRPr lang="en-US" dirty="0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3" descr="D:\My Documents\laikina\tekstai\ateitis\svajonu bendruomene\00 futuresposter-sm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892" y="1904999"/>
            <a:ext cx="2982661" cy="422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83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 err="1" smtClean="0"/>
              <a:t>Lietuvos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ateities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planavimo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strategijos</a:t>
            </a:r>
            <a:r>
              <a:rPr lang="en-US" sz="4000" b="1" dirty="0" smtClean="0"/>
              <a:t>: </a:t>
            </a:r>
            <a:r>
              <a:rPr lang="en-US" sz="4000" b="1" dirty="0" err="1" smtClean="0"/>
              <a:t>kaip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sukurti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sumanią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bendruomenę</a:t>
            </a:r>
            <a:r>
              <a:rPr lang="en-US" sz="4000" b="1" dirty="0" smtClean="0"/>
              <a:t> </a:t>
            </a:r>
            <a:br>
              <a:rPr lang="en-US" sz="4000" b="1" dirty="0" smtClean="0"/>
            </a:br>
            <a:r>
              <a:rPr lang="en-US" sz="2400" b="1" dirty="0" smtClean="0"/>
              <a:t> </a:t>
            </a:r>
            <a:endParaRPr lang="en-US" sz="2400" b="1" dirty="0"/>
          </a:p>
        </p:txBody>
      </p:sp>
      <p:pic>
        <p:nvPicPr>
          <p:cNvPr id="7" name="Turinio vietos rezervavimo ženklas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31064" y="2128593"/>
            <a:ext cx="3778147" cy="3778250"/>
          </a:xfrm>
          <a:prstGeom prst="rect">
            <a:avLst/>
          </a:prstGeom>
        </p:spPr>
      </p:pic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87E4-0ADF-4C1F-B567-BF322FBADABE}" type="datetime1">
              <a:rPr lang="en-US" smtClean="0"/>
              <a:t>5/7/2015</a:t>
            </a:fld>
            <a:endParaRPr lang="en-US" dirty="0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Egidijus Vareikis</a:t>
            </a:r>
            <a:endParaRPr lang="en-US" dirty="0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65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 err="1" smtClean="0"/>
              <a:t>Lietuvos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ateities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planavimo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strategijos</a:t>
            </a:r>
            <a:r>
              <a:rPr lang="en-US" sz="4000" b="1" dirty="0" smtClean="0"/>
              <a:t>: </a:t>
            </a:r>
            <a:r>
              <a:rPr lang="en-US" sz="4000" b="1" dirty="0" err="1" smtClean="0"/>
              <a:t>kaip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sukurti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sumanią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bendruomenę</a:t>
            </a:r>
            <a:r>
              <a:rPr lang="en-US" sz="4000" b="1" dirty="0" smtClean="0"/>
              <a:t> </a:t>
            </a:r>
            <a:br>
              <a:rPr lang="en-US" sz="4000" b="1" dirty="0" smtClean="0"/>
            </a:br>
            <a:r>
              <a:rPr lang="en-US" sz="2400" b="1" dirty="0" smtClean="0"/>
              <a:t> </a:t>
            </a:r>
            <a:endParaRPr lang="en-US" sz="2400" b="1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smtClean="0"/>
              <a:t>„Reikšminiai žodžiai“ įvairių šalių strategijose:</a:t>
            </a:r>
          </a:p>
          <a:p>
            <a:endParaRPr lang="lt-LT" dirty="0"/>
          </a:p>
          <a:p>
            <a:r>
              <a:rPr lang="lt-LT" dirty="0" smtClean="0"/>
              <a:t>Lietuviai – sumanumas</a:t>
            </a:r>
          </a:p>
          <a:p>
            <a:r>
              <a:rPr lang="lt-LT" dirty="0" smtClean="0"/>
              <a:t>Latviai – identitetas</a:t>
            </a:r>
          </a:p>
          <a:p>
            <a:r>
              <a:rPr lang="lt-LT" dirty="0" smtClean="0"/>
              <a:t>Estai – sveika aplinka</a:t>
            </a:r>
          </a:p>
          <a:p>
            <a:r>
              <a:rPr lang="lt-LT" dirty="0" smtClean="0"/>
              <a:t>Lenkai – technologijos</a:t>
            </a:r>
          </a:p>
          <a:p>
            <a:r>
              <a:rPr lang="lt-LT" dirty="0" smtClean="0"/>
              <a:t>Suomiai – komfortas...</a:t>
            </a:r>
            <a:endParaRPr lang="en-US" dirty="0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87E4-0ADF-4C1F-B567-BF322FBADABE}" type="datetime1">
              <a:rPr lang="en-US" smtClean="0"/>
              <a:t>5/7/2015</a:t>
            </a:fld>
            <a:endParaRPr lang="en-US" dirty="0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Egidijus Vareikis</a:t>
            </a:r>
            <a:endParaRPr lang="en-US" dirty="0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98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 err="1" smtClean="0"/>
              <a:t>Lietuvos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ateities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planavimo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strategijos</a:t>
            </a:r>
            <a:r>
              <a:rPr lang="en-US" sz="4000" b="1" dirty="0" smtClean="0"/>
              <a:t>: </a:t>
            </a:r>
            <a:r>
              <a:rPr lang="en-US" sz="4000" b="1" dirty="0" err="1" smtClean="0"/>
              <a:t>kaip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sukurti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sumanią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bendruomenę</a:t>
            </a:r>
            <a:r>
              <a:rPr lang="en-US" sz="4000" b="1" dirty="0" smtClean="0"/>
              <a:t> </a:t>
            </a:r>
            <a:r>
              <a:rPr lang="en-US" sz="5400" b="1" dirty="0" smtClean="0"/>
              <a:t/>
            </a:r>
            <a:br>
              <a:rPr lang="en-US" sz="5400" b="1" dirty="0" smtClean="0"/>
            </a:br>
            <a:r>
              <a:rPr lang="en-US" sz="2400" b="1" dirty="0" smtClean="0"/>
              <a:t> </a:t>
            </a:r>
            <a:endParaRPr lang="en-US" sz="2400" b="1" dirty="0"/>
          </a:p>
        </p:txBody>
      </p:sp>
      <p:pic>
        <p:nvPicPr>
          <p:cNvPr id="7" name="Turinio vietos rezervavimo ženklas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080" y="2133600"/>
            <a:ext cx="5037666" cy="3778250"/>
          </a:xfrm>
        </p:spPr>
      </p:pic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87E4-0ADF-4C1F-B567-BF322FBADABE}" type="datetime1">
              <a:rPr lang="en-US" smtClean="0"/>
              <a:t>5/7/2015</a:t>
            </a:fld>
            <a:endParaRPr lang="en-US" dirty="0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Egidijus Vareikis</a:t>
            </a:r>
            <a:endParaRPr lang="en-US" dirty="0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15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Datos vietos rezervavimo ženklas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7AD3CEA-EEE0-43AB-B44B-5B8ED8E22DC5}" type="datetime1">
              <a:rPr lang="en-US" altLang="en-US" sz="1400">
                <a:solidFill>
                  <a:schemeClr val="tx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5/7/2015</a:t>
            </a:fld>
            <a:endParaRPr lang="en-GB" altLang="en-US" sz="1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39939" name="Poraštės vietos rezervavimo ženklas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chemeClr val="tx2"/>
                </a:solidFill>
                <a:latin typeface="Arial" panose="020B0604020202020204" pitchFamily="34" charset="0"/>
              </a:rPr>
              <a:t>Dr. Egidijus VAREIKIS, Lithuania</a:t>
            </a:r>
          </a:p>
        </p:txBody>
      </p:sp>
      <p:sp>
        <p:nvSpPr>
          <p:cNvPr id="39940" name="Skaidrės numerio vietos rezervavimo ženklas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7DFD09D-7251-4E08-844B-744336A990A1}" type="slidenum">
              <a:rPr lang="en-GB" altLang="en-US" sz="1400">
                <a:solidFill>
                  <a:schemeClr val="tx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GB" altLang="en-US" sz="1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73058" name="Rectangle 1026"/>
          <p:cNvSpPr>
            <a:spLocks noGrp="1" noChangeArrowheads="1"/>
          </p:cNvSpPr>
          <p:nvPr>
            <p:ph type="body" idx="1"/>
          </p:nvPr>
        </p:nvSpPr>
        <p:spPr>
          <a:xfrm>
            <a:off x="9767889" y="6021388"/>
            <a:ext cx="587375" cy="303212"/>
          </a:xfrm>
        </p:spPr>
        <p:txBody>
          <a:bodyPr>
            <a:normAutofit fontScale="32500" lnSpcReduction="20000"/>
          </a:bodyPr>
          <a:lstStyle/>
          <a:p>
            <a:pPr eaLnBrk="1" hangingPunct="1">
              <a:lnSpc>
                <a:spcPct val="120000"/>
              </a:lnSpc>
              <a:buFontTx/>
              <a:buNone/>
            </a:pPr>
            <a:endParaRPr lang="en-US" altLang="en-US" sz="3600" b="1"/>
          </a:p>
          <a:p>
            <a:pPr eaLnBrk="1" hangingPunct="1">
              <a:lnSpc>
                <a:spcPct val="120000"/>
              </a:lnSpc>
              <a:buFontTx/>
              <a:buNone/>
            </a:pPr>
            <a:endParaRPr lang="en-US" altLang="en-US" sz="3600" b="1"/>
          </a:p>
        </p:txBody>
      </p:sp>
      <p:sp>
        <p:nvSpPr>
          <p:cNvPr id="39942" name="Rectangle 1027"/>
          <p:cNvSpPr>
            <a:spLocks noGrp="1" noChangeArrowheads="1"/>
          </p:cNvSpPr>
          <p:nvPr>
            <p:ph type="title"/>
          </p:nvPr>
        </p:nvSpPr>
        <p:spPr>
          <a:xfrm>
            <a:off x="2590800" y="304800"/>
            <a:ext cx="7772400" cy="1295400"/>
          </a:xfrm>
        </p:spPr>
        <p:txBody>
          <a:bodyPr/>
          <a:lstStyle/>
          <a:p>
            <a:pPr algn="ctr" eaLnBrk="1" hangingPunct="1"/>
            <a:r>
              <a:rPr lang="lt-LT" altLang="en-US" b="1" smtClean="0"/>
              <a:t>LIETUVOS UŽSIENIO POLITIKA</a:t>
            </a:r>
          </a:p>
        </p:txBody>
      </p:sp>
      <p:pic>
        <p:nvPicPr>
          <p:cNvPr id="39943" name="Paveikslėlis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880" y="1152907"/>
            <a:ext cx="6254750" cy="476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389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73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58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 err="1" smtClean="0"/>
              <a:t>Lietuvos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ateities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planavimo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strategijos</a:t>
            </a:r>
            <a:r>
              <a:rPr lang="en-US" sz="4000" b="1" dirty="0" smtClean="0"/>
              <a:t>: </a:t>
            </a:r>
            <a:r>
              <a:rPr lang="en-US" sz="4000" b="1" dirty="0" err="1" smtClean="0"/>
              <a:t>kaip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sukurti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sumanią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bendruomenę</a:t>
            </a:r>
            <a:r>
              <a:rPr lang="en-US" sz="4000" b="1" dirty="0" smtClean="0"/>
              <a:t> </a:t>
            </a:r>
            <a:r>
              <a:rPr lang="en-US" sz="5400" b="1" dirty="0" smtClean="0"/>
              <a:t/>
            </a:r>
            <a:br>
              <a:rPr lang="en-US" sz="5400" b="1" dirty="0" smtClean="0"/>
            </a:br>
            <a:r>
              <a:rPr lang="en-US" sz="2400" b="1" dirty="0" smtClean="0"/>
              <a:t> </a:t>
            </a:r>
            <a:endParaRPr lang="en-US" sz="2400" b="1" dirty="0"/>
          </a:p>
        </p:txBody>
      </p:sp>
      <p:pic>
        <p:nvPicPr>
          <p:cNvPr id="7" name="Turinio vietos rezervavimo ženklas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080" y="2133600"/>
            <a:ext cx="5037666" cy="3778250"/>
          </a:xfrm>
        </p:spPr>
      </p:pic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87E4-0ADF-4C1F-B567-BF322FBADABE}" type="datetime1">
              <a:rPr lang="en-US" smtClean="0"/>
              <a:t>5/7/2015</a:t>
            </a:fld>
            <a:endParaRPr lang="en-US" dirty="0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Egidijus Vareikis</a:t>
            </a:r>
            <a:endParaRPr lang="en-US" dirty="0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55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 err="1" smtClean="0"/>
              <a:t>Lietuvos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ateities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planavimo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strategijos</a:t>
            </a:r>
            <a:r>
              <a:rPr lang="en-US" sz="4000" b="1" dirty="0" smtClean="0"/>
              <a:t>: </a:t>
            </a:r>
            <a:r>
              <a:rPr lang="en-US" sz="4000" b="1" dirty="0" err="1" smtClean="0"/>
              <a:t>kaip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sukurti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sumanią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bendruomenę</a:t>
            </a:r>
            <a:r>
              <a:rPr lang="en-US" sz="4000" b="1" dirty="0" smtClean="0"/>
              <a:t> </a:t>
            </a:r>
            <a:br>
              <a:rPr lang="en-US" sz="4000" b="1" dirty="0" smtClean="0"/>
            </a:br>
            <a:r>
              <a:rPr lang="en-US" sz="2400" b="1" dirty="0" smtClean="0"/>
              <a:t> </a:t>
            </a:r>
            <a:endParaRPr lang="en-US" sz="2400" b="1" dirty="0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87E4-0ADF-4C1F-B567-BF322FBADABE}" type="datetime1">
              <a:rPr lang="en-US" smtClean="0"/>
              <a:t>5/7/2015</a:t>
            </a:fld>
            <a:endParaRPr lang="en-US" dirty="0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Egidijus Vareikis</a:t>
            </a:r>
            <a:endParaRPr lang="en-US" dirty="0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sz="2000" b="1" dirty="0" smtClean="0"/>
              <a:t>Oficialios strategijos turi dvi (tris) savybes, kurios daro jas niekinėmis:</a:t>
            </a:r>
          </a:p>
          <a:p>
            <a:endParaRPr lang="lt-LT" dirty="0"/>
          </a:p>
          <a:p>
            <a:endParaRPr lang="lt-LT" dirty="0" smtClean="0"/>
          </a:p>
          <a:p>
            <a:r>
              <a:rPr lang="lt-LT" b="1" dirty="0" smtClean="0"/>
              <a:t>Pirma: jos privalo būti optimistinės</a:t>
            </a:r>
          </a:p>
          <a:p>
            <a:endParaRPr lang="lt-LT" b="1" dirty="0"/>
          </a:p>
          <a:p>
            <a:r>
              <a:rPr lang="lt-LT" b="1" dirty="0" smtClean="0"/>
              <a:t>Antra: jos privalo būti politiškai korektiškos</a:t>
            </a:r>
          </a:p>
          <a:p>
            <a:endParaRPr lang="lt-LT" b="1" dirty="0"/>
          </a:p>
          <a:p>
            <a:r>
              <a:rPr lang="lt-LT" b="1" dirty="0" smtClean="0"/>
              <a:t>(Trečia: jos ignoruoja dvasinius/moralinius raidos aspektus)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880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Šnabždesys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ppt/theme/theme2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306</TotalTime>
  <Words>632</Words>
  <Application>Microsoft Office PowerPoint</Application>
  <PresentationFormat>Plačiaekranė</PresentationFormat>
  <Paragraphs>159</Paragraphs>
  <Slides>28</Slides>
  <Notes>15</Notes>
  <HiddenSlides>0</HiddenSlides>
  <MMClips>0</MMClips>
  <ScaleCrop>false</ScaleCrop>
  <HeadingPairs>
    <vt:vector size="8" baseType="variant">
      <vt:variant>
        <vt:lpstr>Naudojami šriftai</vt:lpstr>
      </vt:variant>
      <vt:variant>
        <vt:i4>5</vt:i4>
      </vt:variant>
      <vt:variant>
        <vt:lpstr>Tema</vt:lpstr>
      </vt:variant>
      <vt:variant>
        <vt:i4>1</vt:i4>
      </vt:variant>
      <vt:variant>
        <vt:lpstr>Įdėtosios OLE paslaugos</vt:lpstr>
      </vt:variant>
      <vt:variant>
        <vt:i4>2</vt:i4>
      </vt:variant>
      <vt:variant>
        <vt:lpstr>Skaidrių pavadinimai</vt:lpstr>
      </vt:variant>
      <vt:variant>
        <vt:i4>28</vt:i4>
      </vt:variant>
    </vt:vector>
  </HeadingPairs>
  <TitlesOfParts>
    <vt:vector size="36" baseType="lpstr">
      <vt:lpstr>Arial</vt:lpstr>
      <vt:lpstr>Calibri</vt:lpstr>
      <vt:lpstr>Century Gothic</vt:lpstr>
      <vt:lpstr>Times New Roman</vt:lpstr>
      <vt:lpstr>Wingdings 3</vt:lpstr>
      <vt:lpstr>Šnabždesys</vt:lpstr>
      <vt:lpstr>Photo Editor Photo</vt:lpstr>
      <vt:lpstr>PHOTO-PAINT</vt:lpstr>
      <vt:lpstr>Lietuvos ateities planavimo strategijos: kaip sukurti sumanią bendruomenę </vt:lpstr>
      <vt:lpstr>Lietuvos ateities planavimo strategijos: kaip sukurti sumanią bendruomenę   </vt:lpstr>
      <vt:lpstr>Lietuvos ateities planavimo strategijos: kaip sukurti sumanią bendruomenę   </vt:lpstr>
      <vt:lpstr>Lietuvos ateities planavimo strategijos: kaip sukurti sumanią bendruomenę   </vt:lpstr>
      <vt:lpstr>Lietuvos ateities planavimo strategijos: kaip sukurti sumanią bendruomenę   </vt:lpstr>
      <vt:lpstr>Lietuvos ateities planavimo strategijos: kaip sukurti sumanią bendruomenę   </vt:lpstr>
      <vt:lpstr>LIETUVOS UŽSIENIO POLITIKA</vt:lpstr>
      <vt:lpstr>Lietuvos ateities planavimo strategijos: kaip sukurti sumanią bendruomenę   </vt:lpstr>
      <vt:lpstr>Lietuvos ateities planavimo strategijos: kaip sukurti sumanią bendruomenę   </vt:lpstr>
      <vt:lpstr>Lietuvos ateities planavimo strategijos: kaip sukurti sumanią bendruomenę   </vt:lpstr>
      <vt:lpstr>Lietuvos ateities planavimo strategijos: kaip sukurti sumanią bendruomenę   </vt:lpstr>
      <vt:lpstr>Lietuvos ateities planavimo strategijos: kaip sukurti sumanią bendruomenę   </vt:lpstr>
      <vt:lpstr>Lietuvos ateities planavimo strategijos: kaip sukurti sumanią bendruomenę   </vt:lpstr>
      <vt:lpstr>Lietuvos ateities planavimo strategijos: kaip sukurti sumanią bendruomenę</vt:lpstr>
      <vt:lpstr>Lietuvos ateities planavimo strategijos: kaip sukurti sumanią bendruomenę</vt:lpstr>
      <vt:lpstr>Lietuvos ateities planavimo strategijos: kaip sukurti sumanią bendruomenę</vt:lpstr>
      <vt:lpstr>Lietuvos ateities planavimo strategijos: kaip sukurti sumanią bendruomenę</vt:lpstr>
      <vt:lpstr>Lietuvos ateities planavimo strategijos: kaip sukurti sumanią bendruomenę</vt:lpstr>
      <vt:lpstr>Lietuvos ateities planavimo strategijos: kaip sukurti sumanią bendruomenę   </vt:lpstr>
      <vt:lpstr>Lietuvos ateities planavimo strategijos: kaip sukurti sumanią bendruomenę   </vt:lpstr>
      <vt:lpstr>Lietuvos ateities planavimo strategijos: kaip sukurti sumanią bendruomenę   </vt:lpstr>
      <vt:lpstr>Lietuvos ateities planavimo strategijos: kaip sukurti sumanią bendruomenę</vt:lpstr>
      <vt:lpstr>Lietuvos ateities planavimo strategijos: kaip sukurti sumanią bendruomenę</vt:lpstr>
      <vt:lpstr>Lietuvos ateities planavimo strategijos: kaip sukurti sumanią bendruomenę</vt:lpstr>
      <vt:lpstr>Lietuvos ateities planavimo strategijos: kaip sukurti sumanią bendruomenę</vt:lpstr>
      <vt:lpstr>Lietuvos ateities planavimo strategijos: kaip sukurti sumanią bendruomenę</vt:lpstr>
      <vt:lpstr>Lietuvos ateities planavimo strategijos: kaip sukurti sumanią bendruomenę</vt:lpstr>
      <vt:lpstr>Lietuvos ateities planavimo strategijos: kaip sukurti sumanią bendruomenę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Children of War</dc:title>
  <dc:creator>Egidijus Vareikis</dc:creator>
  <cp:lastModifiedBy>Egidijus Vareikis</cp:lastModifiedBy>
  <cp:revision>33</cp:revision>
  <dcterms:created xsi:type="dcterms:W3CDTF">2015-04-13T20:01:20Z</dcterms:created>
  <dcterms:modified xsi:type="dcterms:W3CDTF">2015-05-07T08:07:28Z</dcterms:modified>
</cp:coreProperties>
</file>